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64" r:id="rId3"/>
    <p:sldId id="257" r:id="rId4"/>
    <p:sldId id="259" r:id="rId5"/>
    <p:sldId id="258" r:id="rId6"/>
    <p:sldId id="266" r:id="rId7"/>
    <p:sldId id="265" r:id="rId8"/>
    <p:sldId id="263" r:id="rId9"/>
    <p:sldId id="268" r:id="rId10"/>
    <p:sldId id="267" r:id="rId11"/>
  </p:sldIdLst>
  <p:sldSz cx="14630400" cy="8229600"/>
  <p:notesSz cx="8229600" cy="14630400"/>
  <p:embeddedFontLst>
    <p:embeddedFont>
      <p:font typeface="Raleway" pitchFamily="2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38135-C6B2-E84C-87FD-B796DF14B361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7F6D-5331-734D-9F18-C7E7E995F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097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33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909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91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77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73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635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5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82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761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2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69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466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092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225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78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09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5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 shadeToTitle="1"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89" y="210219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79F4-7637-C2C8-F7E3-DC4B1599A40F}"/>
              </a:ext>
            </a:extLst>
          </p:cNvPr>
          <p:cNvSpPr txBox="1"/>
          <p:nvPr/>
        </p:nvSpPr>
        <p:spPr>
          <a:xfrm>
            <a:off x="4247147" y="4709683"/>
            <a:ext cx="8494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9CD3B-EB0A-244F-6F62-2FB7B7A987DE}"/>
              </a:ext>
            </a:extLst>
          </p:cNvPr>
          <p:cNvSpPr txBox="1"/>
          <p:nvPr/>
        </p:nvSpPr>
        <p:spPr>
          <a:xfrm>
            <a:off x="6569243" y="457200"/>
            <a:ext cx="78084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VIRTUAL TICKETING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C5C06-30CD-5F64-2354-CF5A01FA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950" y="2848210"/>
            <a:ext cx="7808494" cy="5289852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5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98593-E96A-A0CE-D249-3C835507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02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49F0A-7FFC-7ADF-A1E3-D99CE069E542}"/>
              </a:ext>
            </a:extLst>
          </p:cNvPr>
          <p:cNvSpPr txBox="1"/>
          <p:nvPr/>
        </p:nvSpPr>
        <p:spPr>
          <a:xfrm>
            <a:off x="1148576" y="1059366"/>
            <a:ext cx="75939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5BDA4-2069-99FC-4424-4DEF09CF6026}"/>
              </a:ext>
            </a:extLst>
          </p:cNvPr>
          <p:cNvSpPr txBox="1"/>
          <p:nvPr/>
        </p:nvSpPr>
        <p:spPr>
          <a:xfrm>
            <a:off x="382823" y="3032890"/>
            <a:ext cx="9106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Virtual Ticketing System is a Digital Platform that enables users to purchase, manage, and access tickets for events , transportation , or services in a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conveninent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secure, and efficient manner . This System eliminates the needed for physical tickets , reducing costs and minimizing the environmental impact associated with printing and distribution.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D4618B82-5EA3-E2FB-52E2-21586B538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E7BEEC89-9EB4-E49D-9ED1-E6BDC92633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126384-37C1-B229-930A-0CE932C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23815" y="39164"/>
            <a:ext cx="4558508" cy="80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Attendees can conveniently access their tickets on their smartphones, eliminating the need for physical tickets.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&amp; Scalable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ticketing platforms are designed to handle large volumes of tickets, ensuring security and scalability.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on ticket sales, attendance, and customer behavior can be accessed in real-time, providing valuable insights.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F1842-6C96-4039-CEBE-D906092DCB29}"/>
              </a:ext>
            </a:extLst>
          </p:cNvPr>
          <p:cNvSpPr txBox="1"/>
          <p:nvPr/>
        </p:nvSpPr>
        <p:spPr>
          <a:xfrm>
            <a:off x="1806498" y="847493"/>
            <a:ext cx="556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C00000"/>
                </a:solidFill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815715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Ticket Design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80217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ticket designs that reflect your event's branding and theme.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829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Website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19355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Host 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ticketing website with your brand's design and colors, enhancing customer experience.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75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Materials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your event with branded marketing materials, such as social media 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email templates.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50488-F11B-D7BB-2EC7-80F69526D029}"/>
              </a:ext>
            </a:extLst>
          </p:cNvPr>
          <p:cNvSpPr txBox="1"/>
          <p:nvPr/>
        </p:nvSpPr>
        <p:spPr>
          <a:xfrm>
            <a:off x="4114801" y="680224"/>
            <a:ext cx="6788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/>
              <a:t>OBJECTIVES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E65C23B-AF55-3258-DE9D-866B6EEEB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030A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81253" y="2531718"/>
            <a:ext cx="7383423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1015600" y="2983442"/>
            <a:ext cx="45719" cy="465642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6" name="Shape 2"/>
          <p:cNvSpPr/>
          <p:nvPr/>
        </p:nvSpPr>
        <p:spPr>
          <a:xfrm>
            <a:off x="1179255" y="430994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7" name="Shape 3"/>
          <p:cNvSpPr/>
          <p:nvPr/>
        </p:nvSpPr>
        <p:spPr>
          <a:xfrm>
            <a:off x="760512" y="3803850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8270" y="3983948"/>
            <a:ext cx="126087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00" dirty="0"/>
          </a:p>
        </p:txBody>
      </p:sp>
      <p:sp>
        <p:nvSpPr>
          <p:cNvPr id="11" name="Shape 7"/>
          <p:cNvSpPr/>
          <p:nvPr/>
        </p:nvSpPr>
        <p:spPr>
          <a:xfrm>
            <a:off x="1179255" y="563713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2" name="Shape 8"/>
          <p:cNvSpPr/>
          <p:nvPr/>
        </p:nvSpPr>
        <p:spPr>
          <a:xfrm>
            <a:off x="760512" y="513103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04577" y="5311138"/>
            <a:ext cx="153353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916668" y="4569584"/>
            <a:ext cx="9457576" cy="2281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79255" y="696432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7" name="Shape 13"/>
          <p:cNvSpPr/>
          <p:nvPr/>
        </p:nvSpPr>
        <p:spPr>
          <a:xfrm>
            <a:off x="760512" y="645822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02672" y="6638328"/>
            <a:ext cx="157282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2020548" y="6769040"/>
            <a:ext cx="8623766" cy="676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DATA HANDLING </a:t>
            </a:r>
            <a:r>
              <a:rPr lang="en-US" sz="2400" dirty="0"/>
              <a:t>– </a:t>
            </a:r>
            <a:r>
              <a:rPr lang="en-US" sz="2000" dirty="0"/>
              <a:t>To keep it simple , tickets  will be stored in a dictionary keyed by ‘</a:t>
            </a:r>
            <a:r>
              <a:rPr lang="en-US" sz="2000" dirty="0" err="1"/>
              <a:t>ticket_id</a:t>
            </a:r>
            <a:r>
              <a:rPr lang="en-US" sz="2000" dirty="0"/>
              <a:t>’ 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7E11BB-D8E4-A096-852C-A24C70238BE5}"/>
              </a:ext>
            </a:extLst>
          </p:cNvPr>
          <p:cNvSpPr txBox="1"/>
          <p:nvPr/>
        </p:nvSpPr>
        <p:spPr>
          <a:xfrm>
            <a:off x="3501484" y="1353044"/>
            <a:ext cx="7383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accent1">
                    <a:lumMod val="75000"/>
                  </a:schemeClr>
                </a:solidFill>
              </a:rPr>
              <a:t>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7C48CF-EFEC-71ED-EA11-6DF72788CBCB}"/>
              </a:ext>
            </a:extLst>
          </p:cNvPr>
          <p:cNvSpPr txBox="1"/>
          <p:nvPr/>
        </p:nvSpPr>
        <p:spPr>
          <a:xfrm>
            <a:off x="2020548" y="3983948"/>
            <a:ext cx="130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CLASSES</a:t>
            </a:r>
            <a:r>
              <a:rPr lang="en-IN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IN" sz="2000" dirty="0"/>
              <a:t>– Ticket to represent individual tickets.</a:t>
            </a:r>
          </a:p>
          <a:p>
            <a:r>
              <a:rPr lang="en-IN" sz="2000" dirty="0"/>
              <a:t>Ticket Manager to handle operations related to the tickets such as CRUD operations , sales , and validations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2D216-E5C6-5A2E-DD57-0C66C44CEFA4}"/>
              </a:ext>
            </a:extLst>
          </p:cNvPr>
          <p:cNvSpPr txBox="1"/>
          <p:nvPr/>
        </p:nvSpPr>
        <p:spPr>
          <a:xfrm>
            <a:off x="3657600" y="379163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dirty="0"/>
          </a:p>
          <a:p>
            <a:r>
              <a:rPr lang="en-IN" sz="1800" dirty="0"/>
              <a:t> 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53DD5-0A46-2056-9237-35973AA7B012}"/>
              </a:ext>
            </a:extLst>
          </p:cNvPr>
          <p:cNvSpPr txBox="1"/>
          <p:nvPr/>
        </p:nvSpPr>
        <p:spPr>
          <a:xfrm>
            <a:off x="1992911" y="5280895"/>
            <a:ext cx="93301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OPERATIONS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-  </a:t>
            </a:r>
            <a:r>
              <a:rPr lang="en-US" sz="1800" dirty="0"/>
              <a:t>CRUD (Create , Read  , Update , Delete) operations for ticket data.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800" dirty="0"/>
              <a:t>Handling</a:t>
            </a:r>
            <a:r>
              <a:rPr lang="en-US" sz="2000" dirty="0"/>
              <a:t> </a:t>
            </a:r>
            <a:r>
              <a:rPr lang="en-US" sz="1800" dirty="0"/>
              <a:t>of online ticket sales.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6D9F3-2F00-A955-77C9-BA68542CD420}"/>
              </a:ext>
            </a:extLst>
          </p:cNvPr>
          <p:cNvSpPr txBox="1"/>
          <p:nvPr/>
        </p:nvSpPr>
        <p:spPr>
          <a:xfrm>
            <a:off x="1204331" y="1452533"/>
            <a:ext cx="907709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[Start]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[User Login?] -----&gt; [Prompt for login] -----&gt; [User Login]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Yes                          No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 v        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 [Dashboard] &lt;-------------------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[Select: Submit/View/Generate/Logout]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[Submit Ticket] ---&gt; [Validate Input?] -----&gt; [Show Error] -----&gt; [Prompt for Correction]</a:t>
            </a:r>
          </a:p>
          <a:p>
            <a:r>
              <a:rPr lang="en-IN" dirty="0"/>
              <a:t>    |                    | </a:t>
            </a:r>
          </a:p>
          <a:p>
            <a:r>
              <a:rPr lang="en-IN" dirty="0"/>
              <a:t>    |                   Yes</a:t>
            </a:r>
          </a:p>
          <a:p>
            <a:r>
              <a:rPr lang="en-IN" dirty="0"/>
              <a:t>    |                    |</a:t>
            </a:r>
          </a:p>
          <a:p>
            <a:r>
              <a:rPr lang="en-IN" dirty="0"/>
              <a:t>    v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[Generate Ticket ID]   [Return to Dashboard]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[Save Ticket] -----&gt; [Display Confirmation] ---&gt; [Return to Dashboard]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EC7B9-6E41-A89B-58DE-1466F40B189B}"/>
              </a:ext>
            </a:extLst>
          </p:cNvPr>
          <p:cNvSpPr txBox="1"/>
          <p:nvPr/>
        </p:nvSpPr>
        <p:spPr>
          <a:xfrm>
            <a:off x="4873082" y="390293"/>
            <a:ext cx="468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FLOW CHART</a:t>
            </a:r>
            <a:endParaRPr lang="en-IN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7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2C845-3D76-9329-F92E-538DBA9E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62" y="1416294"/>
            <a:ext cx="9772283" cy="638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D5392-C260-D5CE-71E5-36BC92A07815}"/>
              </a:ext>
            </a:extLst>
          </p:cNvPr>
          <p:cNvSpPr txBox="1"/>
          <p:nvPr/>
        </p:nvSpPr>
        <p:spPr>
          <a:xfrm>
            <a:off x="4525108" y="108411"/>
            <a:ext cx="4747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6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6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97944"/>
            <a:ext cx="4919305" cy="3033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55443" y="729204"/>
            <a:ext cx="5254906" cy="113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dirty="0">
                <a:solidFill>
                  <a:srgbClr val="FF0000"/>
                </a:solidFill>
                <a:latin typeface="Raleway" pitchFamily="34" charset="0"/>
              </a:rPr>
              <a:t>CONCLUSION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6101417" y="3061505"/>
            <a:ext cx="7736800" cy="13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Virtual ticketing offers a range of benefits for event organizers and attendees. Consider implementing a virtual ticketing system to enhance your event management and customer experience . A Virtual ticketing system significantly enhances user experience and operational efficiency by streamlining the processes of ticket submission , management , and resolution.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DD42F-6E42-722D-A8B8-A84C1CA0968B}"/>
              </a:ext>
            </a:extLst>
          </p:cNvPr>
          <p:cNvSpPr txBox="1"/>
          <p:nvPr/>
        </p:nvSpPr>
        <p:spPr>
          <a:xfrm>
            <a:off x="3836020" y="1287982"/>
            <a:ext cx="576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FUTURE ENHANCEMENT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C37CE-6526-F187-8B80-6036D7CB0707}"/>
              </a:ext>
            </a:extLst>
          </p:cNvPr>
          <p:cNvSpPr txBox="1"/>
          <p:nvPr/>
        </p:nvSpPr>
        <p:spPr>
          <a:xfrm>
            <a:off x="200723" y="2991415"/>
            <a:ext cx="12121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24/7 Access : Users can purchase tickets online anytime , anywhere , without having to visit a physical location.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– Friendly 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Tickets can be easily accessed and purchased via mobile devices , enhancing the user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Paperless : Digital tickets cut down on the cost of printing , distribution , and handling.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05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277</TotalTime>
  <Words>493</Words>
  <Application>Microsoft Office PowerPoint</Application>
  <PresentationFormat>Custom</PresentationFormat>
  <Paragraphs>65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Aptos</vt:lpstr>
      <vt:lpstr>Roboto</vt:lpstr>
      <vt:lpstr>Times New Roman</vt:lpstr>
      <vt:lpstr>Raleway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Sujatha K</cp:lastModifiedBy>
  <cp:revision>8</cp:revision>
  <dcterms:created xsi:type="dcterms:W3CDTF">2024-09-27T06:35:24Z</dcterms:created>
  <dcterms:modified xsi:type="dcterms:W3CDTF">2024-09-28T04:14:42Z</dcterms:modified>
</cp:coreProperties>
</file>